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0"/>
  </p:notesMasterIdLst>
  <p:sldIdLst>
    <p:sldId id="315" r:id="rId2"/>
    <p:sldId id="313" r:id="rId3"/>
    <p:sldId id="316" r:id="rId4"/>
    <p:sldId id="317" r:id="rId5"/>
    <p:sldId id="318" r:id="rId6"/>
    <p:sldId id="319" r:id="rId7"/>
    <p:sldId id="320" r:id="rId8"/>
    <p:sldId id="321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1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6"/>
    <a:srgbClr val="E7E6E6"/>
    <a:srgbClr val="595959"/>
    <a:srgbClr val="9B9D9D"/>
    <a:srgbClr val="9E9F9F"/>
    <a:srgbClr val="6E6E6E"/>
    <a:srgbClr val="759FCC"/>
    <a:srgbClr val="F17E00"/>
    <a:srgbClr val="89898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6048" autoAdjust="0"/>
  </p:normalViewPr>
  <p:slideViewPr>
    <p:cSldViewPr snapToGrid="0">
      <p:cViewPr varScale="1">
        <p:scale>
          <a:sx n="106" d="100"/>
          <a:sy n="106" d="100"/>
        </p:scale>
        <p:origin x="912" y="90"/>
      </p:cViewPr>
      <p:guideLst>
        <p:guide orient="horz" pos="2818"/>
        <p:guide pos="1663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1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9883-0807-4005-9F68-7E64826AB418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7615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C3879-601A-4437-8C17-4A2CEC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9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4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688" y="6453064"/>
            <a:ext cx="7153216" cy="15549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1862984" y="6669360"/>
            <a:ext cx="271066" cy="158654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D029BF2-24B2-48BC-B71B-DE3A65B5FA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536601" y="60187"/>
            <a:ext cx="565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КОНЦЕПЦИЯ СТРАТЕГИИ РАЗВИТИЯ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БАНКА «КУБ» (АО) НА 2019-2021гг.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14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2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1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4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4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673600"/>
            <a:ext cx="12192000" cy="2184399"/>
          </a:xfrm>
          <a:prstGeom prst="rect">
            <a:avLst/>
          </a:prstGeom>
          <a:solidFill>
            <a:srgbClr val="005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304817" y="6417547"/>
            <a:ext cx="188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www.creditural.ru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4BE97-19FA-45BB-8A0C-D870D4D87A13}"/>
              </a:ext>
            </a:extLst>
          </p:cNvPr>
          <p:cNvSpPr txBox="1"/>
          <p:nvPr/>
        </p:nvSpPr>
        <p:spPr>
          <a:xfrm>
            <a:off x="3503614" y="2373134"/>
            <a:ext cx="51605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Трехкомнатная  квартира</a:t>
            </a:r>
          </a:p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Магнитогорск, </a:t>
            </a:r>
          </a:p>
          <a:p>
            <a:pPr algn="ctr"/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Панькова, дом 13,  квартира 8</a:t>
            </a:r>
          </a:p>
          <a:p>
            <a:pPr algn="ctr"/>
            <a:endParaRPr lang="ru-RU" sz="2800" b="1" dirty="0">
              <a:solidFill>
                <a:srgbClr val="005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7" y="256890"/>
            <a:ext cx="2262426" cy="5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F0922BC8-F77D-4B3F-9E34-086E1F0CE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90850"/>
              </p:ext>
            </p:extLst>
          </p:nvPr>
        </p:nvGraphicFramePr>
        <p:xfrm>
          <a:off x="283996" y="1399287"/>
          <a:ext cx="11578987" cy="29235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5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Площадь: общая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 кв. м</a:t>
                      </a:r>
                      <a:r>
                        <a:rPr lang="ru-RU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(местоположение)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Россия, г. Магнитогорск</a:t>
                      </a:r>
                      <a:r>
                        <a:rPr lang="ru-RU" alt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ул. Панькова, д. 13, </a:t>
                      </a:r>
                      <a:r>
                        <a:rPr lang="ru-RU" alt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кв. 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здания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Многоквартирный дом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Этаж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Текущее использование 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Жилое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помещение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перекрытий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Железобетонные плиты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Наружные стены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Кирпич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Железобетонный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Подземная этажность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отделки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Требует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ся  ремонт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25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Окна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пластиковые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02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обеспечение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Канализация,  холодное   водоснабжение, электроснабжение, отопление, газ  (централизованное), горячее водоснабжение от отопительного газового котла.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D8A4E6-809E-4186-9AAA-7C8B8A5D6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48" b="4227"/>
          <a:stretch/>
        </p:blipFill>
        <p:spPr>
          <a:xfrm>
            <a:off x="1305848" y="1330859"/>
            <a:ext cx="9580303" cy="49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DA74C34-C85A-4089-A00A-D416F161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87" y="5748771"/>
            <a:ext cx="4670095" cy="707655"/>
          </a:xfrm>
          <a:prstGeom prst="homePlate">
            <a:avLst>
              <a:gd name="adj" fmla="val 0"/>
            </a:avLst>
          </a:prstGeom>
          <a:solidFill>
            <a:srgbClr val="E7E6E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tIns="11664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1B4AEC-0294-40A8-AC1D-AE93E2EB3B98}"/>
              </a:ext>
            </a:extLst>
          </p:cNvPr>
          <p:cNvSpPr/>
          <p:nvPr/>
        </p:nvSpPr>
        <p:spPr>
          <a:xfrm>
            <a:off x="407408" y="5748771"/>
            <a:ext cx="56274" cy="70765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181F0B-709F-49AD-9EB1-FB9C51521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73" y="1167181"/>
            <a:ext cx="3763367" cy="4364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6D8424-356C-401F-94A4-6E28B45F4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68" y="1167181"/>
            <a:ext cx="3841411" cy="43644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419105-1CF0-4D48-B4D4-4AE7ECE9817E}"/>
              </a:ext>
            </a:extLst>
          </p:cNvPr>
          <p:cNvSpPr/>
          <p:nvPr/>
        </p:nvSpPr>
        <p:spPr>
          <a:xfrm>
            <a:off x="667179" y="5810210"/>
            <a:ext cx="4263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57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Многоквартирный дом расположен  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57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Ленинском районе г. Магнитогорска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1B440AE0-7438-460A-9204-FF84B103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092" y="5748771"/>
            <a:ext cx="6463203" cy="875384"/>
          </a:xfrm>
          <a:prstGeom prst="homePlate">
            <a:avLst>
              <a:gd name="adj" fmla="val 0"/>
            </a:avLst>
          </a:prstGeom>
          <a:solidFill>
            <a:srgbClr val="E7E6E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tIns="11664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109054-119C-4BA7-952C-74E35BA52699}"/>
              </a:ext>
            </a:extLst>
          </p:cNvPr>
          <p:cNvSpPr/>
          <p:nvPr/>
        </p:nvSpPr>
        <p:spPr>
          <a:xfrm>
            <a:off x="5598813" y="5748771"/>
            <a:ext cx="56274" cy="8753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B9EDF5-8C10-450F-A111-2AAC0B0075F0}"/>
              </a:ext>
            </a:extLst>
          </p:cNvPr>
          <p:cNvSpPr/>
          <p:nvPr/>
        </p:nvSpPr>
        <p:spPr>
          <a:xfrm>
            <a:off x="5731833" y="5765246"/>
            <a:ext cx="6569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57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Благоустроенная территория, обеспеченная учреждениями дошкольного воспитания, образования, торговли, автостоянкой и другими объектами социальной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257744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775AAD-CB22-4D11-BBA2-F6A645DC3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73" y="1104777"/>
            <a:ext cx="4432858" cy="54260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9305A7-BC3B-45D6-BB0D-2042D44AF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04" y="1104777"/>
            <a:ext cx="3933356" cy="54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AC4573-8B43-4299-B839-7D401855B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76" y="1068224"/>
            <a:ext cx="4105093" cy="53640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001630-501E-4392-8BD2-E42739BDD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33" y="1068224"/>
            <a:ext cx="4003394" cy="53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9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34F01D-0AD3-40E4-88FA-A9441F906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5" y="1057642"/>
            <a:ext cx="3398415" cy="53206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82CE3C-FDD2-40CB-A6DA-E658631FF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78" y="1057642"/>
            <a:ext cx="4798916" cy="53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8AE5EB-5E26-409D-9F47-B2E48845E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04" y="1052858"/>
            <a:ext cx="3879293" cy="5454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77D42E-6F01-4969-8615-B9F594B69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17" y="1052858"/>
            <a:ext cx="3888073" cy="54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62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6XQsEryEGR5qw8UBcS6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14789</TotalTime>
  <Words>133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Немыкина Наталья Сергеевна</dc:creator>
  <cp:lastModifiedBy>Комарова Ксения Олеговна</cp:lastModifiedBy>
  <cp:revision>1011</cp:revision>
  <cp:lastPrinted>2018-11-28T04:22:12Z</cp:lastPrinted>
  <dcterms:created xsi:type="dcterms:W3CDTF">2018-08-31T10:58:07Z</dcterms:created>
  <dcterms:modified xsi:type="dcterms:W3CDTF">2024-12-16T04:22:12Z</dcterms:modified>
</cp:coreProperties>
</file>