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7"/>
  </p:notesMasterIdLst>
  <p:sldIdLst>
    <p:sldId id="315" r:id="rId2"/>
    <p:sldId id="313" r:id="rId3"/>
    <p:sldId id="316" r:id="rId4"/>
    <p:sldId id="318" r:id="rId5"/>
    <p:sldId id="320" r:id="rId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18" userDrawn="1">
          <p15:clr>
            <a:srgbClr val="A4A3A4"/>
          </p15:clr>
        </p15:guide>
        <p15:guide id="2" pos="16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7B6"/>
    <a:srgbClr val="E7E6E6"/>
    <a:srgbClr val="595959"/>
    <a:srgbClr val="9B9D9D"/>
    <a:srgbClr val="9E9F9F"/>
    <a:srgbClr val="6E6E6E"/>
    <a:srgbClr val="759FCC"/>
    <a:srgbClr val="F17E00"/>
    <a:srgbClr val="89898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60" autoAdjust="0"/>
    <p:restoredTop sz="95789" autoAdjust="0"/>
  </p:normalViewPr>
  <p:slideViewPr>
    <p:cSldViewPr snapToGrid="0">
      <p:cViewPr varScale="1">
        <p:scale>
          <a:sx n="110" d="100"/>
          <a:sy n="110" d="100"/>
        </p:scale>
        <p:origin x="834" y="60"/>
      </p:cViewPr>
      <p:guideLst>
        <p:guide orient="horz" pos="2818"/>
        <p:guide pos="1663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216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4D9883-0807-4005-9F68-7E64826AB418}" type="datetimeFigureOut">
              <a:rPr lang="ru-RU" smtClean="0"/>
              <a:t>31.07.2026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4" y="4777615"/>
            <a:ext cx="5438775" cy="3907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24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C3879-601A-4437-8C17-4A2CECBF4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192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98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30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348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5688" y="6453064"/>
            <a:ext cx="7153216" cy="15549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xfrm>
            <a:off x="11862984" y="6669360"/>
            <a:ext cx="271066" cy="158654"/>
          </a:xfrm>
          <a:ln/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0D029BF2-24B2-48BC-B71B-DE3A65B5FA4D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ru-RU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424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6536601" y="60187"/>
            <a:ext cx="5655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КОНЦЕПЦИЯ СТРАТЕГИИ РАЗВИТИЯ</a:t>
            </a:r>
            <a:r>
              <a:rPr lang="en-US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БАНКА «КУБ» (АО) НА 2019-2021гг.</a:t>
            </a:r>
            <a:r>
              <a:rPr lang="ru-RU" sz="12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1142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324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948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37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1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614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397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849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547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4673600"/>
            <a:ext cx="12192000" cy="2184399"/>
          </a:xfrm>
          <a:prstGeom prst="rect">
            <a:avLst/>
          </a:prstGeom>
          <a:solidFill>
            <a:srgbClr val="0057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304817" y="6417547"/>
            <a:ext cx="1887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www.creditural.ru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54BE97-19FA-45BB-8A0C-D870D4D87A13}"/>
              </a:ext>
            </a:extLst>
          </p:cNvPr>
          <p:cNvSpPr txBox="1"/>
          <p:nvPr/>
        </p:nvSpPr>
        <p:spPr>
          <a:xfrm>
            <a:off x="2906084" y="2305615"/>
            <a:ext cx="68012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57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Нежилое помещение № 9, расположенное по адресу:                       г. Магнитогорск, ул. </a:t>
            </a:r>
            <a:r>
              <a:rPr lang="ru-RU" sz="2800" b="1" dirty="0" err="1">
                <a:solidFill>
                  <a:srgbClr val="0057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Тевосяна</a:t>
            </a:r>
            <a:r>
              <a:rPr lang="ru-RU" sz="2800" b="1" dirty="0">
                <a:solidFill>
                  <a:srgbClr val="0057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д. 31/2.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37" y="256890"/>
            <a:ext cx="2262426" cy="56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272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2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01FD9608-8D90-45FE-BA57-43482DAA6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571075"/>
              </p:ext>
            </p:extLst>
          </p:nvPr>
        </p:nvGraphicFramePr>
        <p:xfrm>
          <a:off x="390828" y="1619794"/>
          <a:ext cx="11156738" cy="311448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26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30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705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Адрес (местоположение)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Магнитогорск, ул. </a:t>
                      </a:r>
                      <a:r>
                        <a:rPr lang="ru-RU" sz="10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Тевосяна</a:t>
                      </a:r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д. 31/2.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796">
                <a:tc>
                  <a:txBody>
                    <a:bodyPr/>
                    <a:lstStyle/>
                    <a:p>
                      <a:pPr marL="0" marR="0" lvl="0" indent="0" algn="l" defTabSz="9144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 здания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жилой дом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этажей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Текущее использование. Номер, тип этажа, на котором расположено помещение 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нежилое помещение № 9, подвал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50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общая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81,4 кв.м2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Кадастровый номер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74:33:0311001:11355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Материал перекрытий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железобетонные плиты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318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Наружные стены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кирпич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Фундамент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железобетонный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533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Подземная этажность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62208111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отделки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черновая отделка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491029000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Окна, входные двери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пластиковые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821358965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Техническое обеспечение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водоснабжение, электроснабжение, отопление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858427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7120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3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1CD7899-DCF1-4610-89AC-008A83589E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39" t="14246" r="265" b="9160"/>
          <a:stretch/>
        </p:blipFill>
        <p:spPr>
          <a:xfrm>
            <a:off x="1301931" y="905291"/>
            <a:ext cx="9588138" cy="579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892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4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729042-53A2-4DF1-9FE8-83D5FF4373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1528630"/>
            <a:ext cx="5718261" cy="428869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0E725BD-0336-41A3-B5BA-8B2C367B35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744" y="1528630"/>
            <a:ext cx="5718260" cy="428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67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5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A9ED352-C61A-4140-B6F6-1A7D057756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1478952"/>
            <a:ext cx="5619169" cy="421437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2CC2A94-57EB-41C9-A352-BF04ADC693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635" y="1478952"/>
            <a:ext cx="5619168" cy="421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43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6XQsEryEGR5qw8UBcS6Q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14853</TotalTime>
  <Words>108</Words>
  <Application>Microsoft Office PowerPoint</Application>
  <PresentationFormat>Широкоэкранный</PresentationFormat>
  <Paragraphs>32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Arial Narrow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Немыкина Наталья Сергеевна</dc:creator>
  <cp:lastModifiedBy>Комарова Ксения Олеговна</cp:lastModifiedBy>
  <cp:revision>1023</cp:revision>
  <cp:lastPrinted>2018-11-28T04:22:12Z</cp:lastPrinted>
  <dcterms:created xsi:type="dcterms:W3CDTF">2018-08-31T10:58:07Z</dcterms:created>
  <dcterms:modified xsi:type="dcterms:W3CDTF">2026-07-31T06:31:28Z</dcterms:modified>
</cp:coreProperties>
</file>