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"/>
  </p:notesMasterIdLst>
  <p:sldIdLst>
    <p:sldId id="315" r:id="rId2"/>
    <p:sldId id="313" r:id="rId3"/>
    <p:sldId id="316" r:id="rId4"/>
    <p:sldId id="318" r:id="rId5"/>
    <p:sldId id="320" r:id="rId6"/>
    <p:sldId id="322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6048" autoAdjust="0"/>
  </p:normalViewPr>
  <p:slideViewPr>
    <p:cSldViewPr snapToGrid="0">
      <p:cViewPr varScale="1">
        <p:scale>
          <a:sx n="110" d="100"/>
          <a:sy n="110" d="100"/>
        </p:scale>
        <p:origin x="834" y="72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3, расположенное по адресу:                       г. Магнитогорск, ул. </a:t>
            </a:r>
            <a:r>
              <a:rPr lang="ru-RU" sz="2800" b="1" dirty="0" err="1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Тевосяна</a:t>
            </a:r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31/2.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644512"/>
              </p:ext>
            </p:extLst>
          </p:nvPr>
        </p:nvGraphicFramePr>
        <p:xfrm>
          <a:off x="390828" y="1619794"/>
          <a:ext cx="11156738" cy="311448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</a:t>
                      </a:r>
                      <a:r>
                        <a:rPr lang="ru-RU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Тевосяна</a:t>
                      </a: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 31/2.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Номер, тип этажа, на котором расположено помещение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3, подвал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0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63,0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74:33:0311001:11413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черновая отделка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входные двери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D7899-DCF1-4610-89AC-008A8358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9" t="14246" r="265" b="9160"/>
          <a:stretch/>
        </p:blipFill>
        <p:spPr>
          <a:xfrm>
            <a:off x="1301931" y="905291"/>
            <a:ext cx="9588138" cy="57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347062-6ACC-4D17-ACA2-AA127CC62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69" y="1565359"/>
            <a:ext cx="5533329" cy="41499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043AB5-55CF-40EC-B39F-DF86FEAC0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72" y="1565358"/>
            <a:ext cx="5533330" cy="414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30AAB2-4658-49BA-8817-82B9F5114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438729"/>
            <a:ext cx="5602997" cy="42022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D062A8-10EC-4FC2-B4F4-AF239994C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38729"/>
            <a:ext cx="5602997" cy="42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DB200B-9BFD-451B-A704-390514C6E1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6" y="969451"/>
            <a:ext cx="3692435" cy="27693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D1DF905-8C84-44B0-B900-E03E1FF193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6" y="3873134"/>
            <a:ext cx="3692435" cy="27693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F8316C5-61E0-4A91-9B64-E66717EF3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09" y="969451"/>
            <a:ext cx="7569888" cy="567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22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14856</TotalTime>
  <Words>109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1023</cp:revision>
  <cp:lastPrinted>2018-11-28T04:22:12Z</cp:lastPrinted>
  <dcterms:created xsi:type="dcterms:W3CDTF">2018-08-31T10:58:07Z</dcterms:created>
  <dcterms:modified xsi:type="dcterms:W3CDTF">2026-07-31T05:57:44Z</dcterms:modified>
</cp:coreProperties>
</file>