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1" r:id="rId1"/>
  </p:sldMasterIdLst>
  <p:notesMasterIdLst>
    <p:notesMasterId r:id="rId7"/>
  </p:notesMasterIdLst>
  <p:sldIdLst>
    <p:sldId id="315" r:id="rId2"/>
    <p:sldId id="313" r:id="rId3"/>
    <p:sldId id="316" r:id="rId4"/>
    <p:sldId id="318" r:id="rId5"/>
    <p:sldId id="320" r:id="rId6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18" userDrawn="1">
          <p15:clr>
            <a:srgbClr val="A4A3A4"/>
          </p15:clr>
        </p15:guide>
        <p15:guide id="2" pos="16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7B6"/>
    <a:srgbClr val="E7E6E6"/>
    <a:srgbClr val="595959"/>
    <a:srgbClr val="9B9D9D"/>
    <a:srgbClr val="9E9F9F"/>
    <a:srgbClr val="6E6E6E"/>
    <a:srgbClr val="759FCC"/>
    <a:srgbClr val="F17E00"/>
    <a:srgbClr val="89898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60" autoAdjust="0"/>
    <p:restoredTop sz="96048" autoAdjust="0"/>
  </p:normalViewPr>
  <p:slideViewPr>
    <p:cSldViewPr snapToGrid="0">
      <p:cViewPr varScale="1">
        <p:scale>
          <a:sx n="110" d="100"/>
          <a:sy n="110" d="100"/>
        </p:scale>
        <p:origin x="834" y="72"/>
      </p:cViewPr>
      <p:guideLst>
        <p:guide orient="horz" pos="2818"/>
        <p:guide pos="1663"/>
      </p:guideLst>
    </p:cSldViewPr>
  </p:slideViewPr>
  <p:notesTextViewPr>
    <p:cViewPr>
      <p:scale>
        <a:sx n="75" d="100"/>
        <a:sy n="75" d="100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216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7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7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4D9883-0807-4005-9F68-7E64826AB418}" type="datetimeFigureOut">
              <a:rPr lang="ru-RU" smtClean="0"/>
              <a:t>31.07.2026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4" y="4777615"/>
            <a:ext cx="5438775" cy="3907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247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7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6C3879-601A-4437-8C17-4A2CECBF4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192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988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30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348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5688" y="6453064"/>
            <a:ext cx="7153216" cy="155496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Rectangle 280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xfrm>
            <a:off x="11862984" y="6669360"/>
            <a:ext cx="271066" cy="158654"/>
          </a:xfrm>
          <a:ln/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fld id="{0D029BF2-24B2-48BC-B71B-DE3A65B5FA4D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r>
              <a:rPr lang="ru-RU">
                <a:solidFill>
                  <a:srgbClr val="000000"/>
                </a:solidFill>
              </a:rPr>
              <a:t> 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424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6536601" y="60187"/>
            <a:ext cx="5655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КОНЦЕПЦИЯ СТРАТЕГИИ РАЗВИТИЯ</a:t>
            </a:r>
            <a:r>
              <a:rPr lang="en-US" sz="12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БАНКА «КУБ» (АО) НА 2019-2021гг.</a:t>
            </a:r>
            <a:r>
              <a:rPr lang="ru-RU" sz="12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01142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324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948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37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1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614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397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849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876AC-EA46-4152-A1E6-102BF3D21C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547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4673600"/>
            <a:ext cx="12192000" cy="2184399"/>
          </a:xfrm>
          <a:prstGeom prst="rect">
            <a:avLst/>
          </a:prstGeom>
          <a:solidFill>
            <a:srgbClr val="0057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0304817" y="6417547"/>
            <a:ext cx="18871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www.creditural.ru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54BE97-19FA-45BB-8A0C-D870D4D87A13}"/>
              </a:ext>
            </a:extLst>
          </p:cNvPr>
          <p:cNvSpPr txBox="1"/>
          <p:nvPr/>
        </p:nvSpPr>
        <p:spPr>
          <a:xfrm>
            <a:off x="2906084" y="2305615"/>
            <a:ext cx="68012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57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Нежилое помещение № 20 - магазин, расположенное по адресу: </a:t>
            </a:r>
            <a:endParaRPr lang="en-US" sz="2800" b="1" dirty="0">
              <a:solidFill>
                <a:srgbClr val="0057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solidFill>
                  <a:srgbClr val="0057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Магнитогорск, ул. Чапаев, д. 23.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37" y="256890"/>
            <a:ext cx="2262426" cy="56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272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029BF2-24B2-48BC-B71B-DE3A65B5FA4D}" type="slidenum">
              <a:rPr lang="ru-RU" b="1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2</a:t>
            </a:fld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736060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9D03B0-5E53-4640-A72B-30CB1C2CA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249509"/>
            <a:ext cx="2313153" cy="574867"/>
          </a:xfrm>
          <a:prstGeom prst="rect">
            <a:avLst/>
          </a:prstGeom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01FD9608-8D90-45FE-BA57-43482DAA63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6316049"/>
              </p:ext>
            </p:extLst>
          </p:nvPr>
        </p:nvGraphicFramePr>
        <p:xfrm>
          <a:off x="390828" y="1619794"/>
          <a:ext cx="11156738" cy="326881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626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301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7050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Адрес (местоположение)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Магнитогорск, ул. Чапаева, д. 23.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5796">
                <a:tc>
                  <a:txBody>
                    <a:bodyPr/>
                    <a:lstStyle/>
                    <a:p>
                      <a:pPr marL="0" marR="0" lvl="0" indent="0" algn="l" defTabSz="9144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Тип здания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жилой дом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 общая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69,4 кв. м2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r>
                        <a:rPr lang="ru-RU" sz="10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Кадастровый номер</a:t>
                      </a:r>
                      <a:endParaRPr lang="ru-RU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74:33:0129006:3392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0469"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этажей 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Текущее использование. </a:t>
                      </a:r>
                    </a:p>
                    <a:p>
                      <a:r>
                        <a:rPr lang="ru-RU" sz="10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Номер, тип этажа, на котором расположено</a:t>
                      </a:r>
                    </a:p>
                    <a:p>
                      <a:r>
                        <a:rPr lang="ru-RU" sz="10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помещение 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нежилое помещение № 20 – магазин, этаж № 1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6318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Материал перекрытий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железобетонные плиты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Наружные стены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кирпич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533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Фундамент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железобетонный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362208111"/>
                  </a:ext>
                </a:extLst>
              </a:tr>
              <a:tr h="22536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Подземная этажность 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491029000"/>
                  </a:ext>
                </a:extLst>
              </a:tr>
              <a:tr h="22536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Уровень отделки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косметический ремонт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821358965"/>
                  </a:ext>
                </a:extLst>
              </a:tr>
              <a:tr h="22536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Окна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пластиковые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3858427569"/>
                  </a:ext>
                </a:extLst>
              </a:tr>
              <a:tr h="225363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Техническое обеспечение 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ru-RU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водоснабжение, электроснабжение, отопление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val="13748654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7120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029BF2-24B2-48BC-B71B-DE3A65B5FA4D}" type="slidenum">
              <a:rPr lang="ru-RU" b="1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3</a:t>
            </a:fld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736060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9D03B0-5E53-4640-A72B-30CB1C2CA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249509"/>
            <a:ext cx="2313153" cy="57486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BFF65A2-1D05-4C3D-95AE-033DCCB577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40" t="18298" r="2689" b="11284"/>
          <a:stretch/>
        </p:blipFill>
        <p:spPr>
          <a:xfrm>
            <a:off x="1294465" y="902035"/>
            <a:ext cx="9603070" cy="5756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892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029BF2-24B2-48BC-B71B-DE3A65B5FA4D}" type="slidenum">
              <a:rPr lang="ru-RU" b="1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4</a:t>
            </a:fld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736060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9D03B0-5E53-4640-A72B-30CB1C2CA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249509"/>
            <a:ext cx="2313153" cy="57486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51A3A5C-AF74-4567-8E60-B89FE88A3C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1495574"/>
            <a:ext cx="5704278" cy="427820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5F24CFA-6E9C-4D98-9926-1826F12EDF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725" y="1495574"/>
            <a:ext cx="5704278" cy="4278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867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029BF2-24B2-48BC-B71B-DE3A65B5FA4D}" type="slidenum">
              <a:rPr lang="ru-RU" b="1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5</a:t>
            </a:fld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6736060"/>
            <a:ext cx="12192000" cy="137159"/>
          </a:xfrm>
          <a:prstGeom prst="rect">
            <a:avLst/>
          </a:prstGeom>
          <a:solidFill>
            <a:srgbClr val="005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9D03B0-5E53-4640-A72B-30CB1C2CAC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249509"/>
            <a:ext cx="2313153" cy="57486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2EEF9DD-51D8-4664-A36A-D503387744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97" y="973183"/>
            <a:ext cx="7336003" cy="550200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23A0453-4DED-498B-AADB-35CEE1105B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297" y="836024"/>
            <a:ext cx="3788228" cy="284117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767099E-D17E-4B1A-BBF1-CC8670EE14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297" y="3799105"/>
            <a:ext cx="3788228" cy="284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1431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Q6XQsEryEGR5qw8UBcS6Q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14868</TotalTime>
  <Words>111</Words>
  <Application>Microsoft Office PowerPoint</Application>
  <PresentationFormat>Широкоэкранный</PresentationFormat>
  <Paragraphs>35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Arial Narrow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Немыкина Наталья Сергеевна</dc:creator>
  <cp:lastModifiedBy>Комарова Ксения Олеговна</cp:lastModifiedBy>
  <cp:revision>1025</cp:revision>
  <cp:lastPrinted>2018-11-28T04:22:12Z</cp:lastPrinted>
  <dcterms:created xsi:type="dcterms:W3CDTF">2018-08-31T10:58:07Z</dcterms:created>
  <dcterms:modified xsi:type="dcterms:W3CDTF">2026-07-31T06:18:46Z</dcterms:modified>
</cp:coreProperties>
</file>