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1" r:id="rId1"/>
  </p:sldMasterIdLst>
  <p:notesMasterIdLst>
    <p:notesMasterId r:id="rId7"/>
  </p:notesMasterIdLst>
  <p:sldIdLst>
    <p:sldId id="315" r:id="rId2"/>
    <p:sldId id="313" r:id="rId3"/>
    <p:sldId id="316" r:id="rId4"/>
    <p:sldId id="318" r:id="rId5"/>
    <p:sldId id="319" r:id="rId6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18" userDrawn="1">
          <p15:clr>
            <a:srgbClr val="A4A3A4"/>
          </p15:clr>
        </p15:guide>
        <p15:guide id="2" pos="166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7B6"/>
    <a:srgbClr val="E7E6E6"/>
    <a:srgbClr val="595959"/>
    <a:srgbClr val="9B9D9D"/>
    <a:srgbClr val="9E9F9F"/>
    <a:srgbClr val="6E6E6E"/>
    <a:srgbClr val="759FCC"/>
    <a:srgbClr val="F17E00"/>
    <a:srgbClr val="898989"/>
    <a:srgbClr val="8E8E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74C1A8A3-306A-4EB7-A6B1-4F7E0EB9C5D6}" styleName="Средний стиль 3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Средний стиль 3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460" autoAdjust="0"/>
    <p:restoredTop sz="96048" autoAdjust="0"/>
  </p:normalViewPr>
  <p:slideViewPr>
    <p:cSldViewPr snapToGrid="0">
      <p:cViewPr varScale="1">
        <p:scale>
          <a:sx n="110" d="100"/>
          <a:sy n="110" d="100"/>
        </p:scale>
        <p:origin x="834" y="72"/>
      </p:cViewPr>
      <p:guideLst>
        <p:guide orient="horz" pos="2818"/>
        <p:guide pos="1663"/>
      </p:guideLst>
    </p:cSldViewPr>
  </p:slideViewPr>
  <p:notesTextViewPr>
    <p:cViewPr>
      <p:scale>
        <a:sx n="75" d="100"/>
        <a:sy n="75" d="100"/>
      </p:scale>
      <p:origin x="0" y="0"/>
    </p:cViewPr>
  </p:notesTextViewPr>
  <p:notesViewPr>
    <p:cSldViewPr snapToGrid="0">
      <p:cViewPr varScale="1">
        <p:scale>
          <a:sx n="79" d="100"/>
          <a:sy n="79" d="100"/>
        </p:scale>
        <p:origin x="216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7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7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4D9883-0807-4005-9F68-7E64826AB418}" type="datetimeFigureOut">
              <a:rPr lang="ru-RU" smtClean="0"/>
              <a:t>13.10.2025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4" y="4777615"/>
            <a:ext cx="5438775" cy="3907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8247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247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6C3879-601A-4437-8C17-4A2CECBF46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81924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876AC-EA46-4152-A1E6-102BF3D21C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7988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876AC-EA46-4152-A1E6-102BF3D21C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030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876AC-EA46-4152-A1E6-102BF3D21C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63485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5688" y="6453064"/>
            <a:ext cx="7153216" cy="155496"/>
          </a:xfrm>
          <a:prstGeom prst="rect">
            <a:avLst/>
          </a:prstGeom>
        </p:spPr>
        <p:txBody>
          <a:bodyPr vert="horz" lIns="0" tIns="0" rIns="0" bIns="0" anchor="b" anchorCtr="0">
            <a:noAutofit/>
          </a:bodyPr>
          <a:lstStyle>
            <a:lvl1pPr algn="l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4" name="Rectangle 280"/>
          <p:cNvSpPr>
            <a:spLocks noGrp="1" noChangeArrowheads="1"/>
          </p:cNvSpPr>
          <p:nvPr>
            <p:ph type="sldNum" sz="quarter" idx="10"/>
            <p:custDataLst>
              <p:tags r:id="rId1"/>
            </p:custDataLst>
          </p:nvPr>
        </p:nvSpPr>
        <p:spPr>
          <a:xfrm>
            <a:off x="11862984" y="6669360"/>
            <a:ext cx="271066" cy="158654"/>
          </a:xfrm>
          <a:ln/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fld id="{0D029BF2-24B2-48BC-B71B-DE3A65B5FA4D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ru-RU">
                <a:solidFill>
                  <a:srgbClr val="000000"/>
                </a:solidFill>
              </a:rPr>
              <a:t> </a:t>
            </a:r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8424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876AC-EA46-4152-A1E6-102BF3D21C48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6536601" y="60187"/>
            <a:ext cx="5655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200" b="1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КОНЦЕПЦИЯ СТРАТЕГИИ РАЗВИТИЯ</a:t>
            </a:r>
            <a:r>
              <a:rPr lang="en-US" sz="1200" b="1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БАНКА «КУБ» (АО) НА 2019-2021гг.</a:t>
            </a:r>
            <a:r>
              <a:rPr lang="ru-RU" sz="1200" dirty="0">
                <a:solidFill>
                  <a:schemeClr val="bg1"/>
                </a:solidFill>
                <a:latin typeface="Arial Narrow" panose="020B0606020202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01142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876AC-EA46-4152-A1E6-102BF3D21C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3324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876AC-EA46-4152-A1E6-102BF3D21C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8948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876AC-EA46-4152-A1E6-102BF3D21C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837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876AC-EA46-4152-A1E6-102BF3D21C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21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876AC-EA46-4152-A1E6-102BF3D21C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3614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876AC-EA46-4152-A1E6-102BF3D21C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2397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876AC-EA46-4152-A1E6-102BF3D21C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7849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8876AC-EA46-4152-A1E6-102BF3D21C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8547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4673600"/>
            <a:ext cx="12192000" cy="2184399"/>
          </a:xfrm>
          <a:prstGeom prst="rect">
            <a:avLst/>
          </a:prstGeom>
          <a:solidFill>
            <a:srgbClr val="0057B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0304817" y="6417547"/>
            <a:ext cx="18871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www.creditural.ru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0" y="1"/>
            <a:ext cx="12192000" cy="137159"/>
          </a:xfrm>
          <a:prstGeom prst="rect">
            <a:avLst/>
          </a:prstGeom>
          <a:solidFill>
            <a:srgbClr val="0057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E54BE97-19FA-45BB-8A0C-D870D4D87A13}"/>
              </a:ext>
            </a:extLst>
          </p:cNvPr>
          <p:cNvSpPr txBox="1"/>
          <p:nvPr/>
        </p:nvSpPr>
        <p:spPr>
          <a:xfrm>
            <a:off x="2906084" y="2305615"/>
            <a:ext cx="680120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57B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HYUNDAI AERO TOWN, </a:t>
            </a:r>
          </a:p>
          <a:p>
            <a:pPr algn="ctr"/>
            <a:r>
              <a:rPr lang="en-US" sz="2800" b="1" dirty="0">
                <a:solidFill>
                  <a:srgbClr val="0057B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VIN KMJNA18APBC403563, </a:t>
            </a:r>
          </a:p>
          <a:p>
            <a:pPr algn="ctr"/>
            <a:r>
              <a:rPr lang="ru-RU" sz="2800" b="1" dirty="0">
                <a:solidFill>
                  <a:srgbClr val="0057B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Двигатель № </a:t>
            </a:r>
            <a:r>
              <a:rPr lang="en-US" sz="2800" b="1" dirty="0">
                <a:solidFill>
                  <a:srgbClr val="0057B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D6DA 8604265, </a:t>
            </a:r>
          </a:p>
          <a:p>
            <a:pPr algn="ctr"/>
            <a:r>
              <a:rPr lang="en-US" sz="2800" b="1" dirty="0">
                <a:solidFill>
                  <a:srgbClr val="0057B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2011 </a:t>
            </a:r>
            <a:r>
              <a:rPr lang="ru-RU" sz="2800" b="1" dirty="0">
                <a:solidFill>
                  <a:srgbClr val="0057B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года выпуска, цвет: серый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537" y="256890"/>
            <a:ext cx="2262426" cy="562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272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029BF2-24B2-48BC-B71B-DE3A65B5FA4D}" type="slidenum">
              <a:rPr lang="ru-RU" b="1" smtClean="0">
                <a:solidFill>
                  <a:schemeClr val="bg1"/>
                </a:solidFill>
                <a:latin typeface="Arial Narrow" panose="020B0606020202030204" pitchFamily="34" charset="0"/>
              </a:rPr>
              <a:pPr>
                <a:defRPr/>
              </a:pPr>
              <a:t>2</a:t>
            </a:fld>
            <a:r>
              <a:rPr lang="ru-RU" b="1" dirty="0">
                <a:solidFill>
                  <a:schemeClr val="bg1"/>
                </a:solidFill>
                <a:latin typeface="Arial Narrow" panose="020B0606020202030204" pitchFamily="34" charset="0"/>
              </a:rPr>
              <a:t> 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0" y="1"/>
            <a:ext cx="12192000" cy="137159"/>
          </a:xfrm>
          <a:prstGeom prst="rect">
            <a:avLst/>
          </a:prstGeom>
          <a:solidFill>
            <a:srgbClr val="0057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0" y="6736060"/>
            <a:ext cx="12192000" cy="137159"/>
          </a:xfrm>
          <a:prstGeom prst="rect">
            <a:avLst/>
          </a:prstGeom>
          <a:solidFill>
            <a:srgbClr val="0057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99D03B0-5E53-4640-A72B-30CB1C2CAC0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997" y="249509"/>
            <a:ext cx="2313153" cy="574867"/>
          </a:xfrm>
          <a:prstGeom prst="rect">
            <a:avLst/>
          </a:prstGeom>
        </p:spPr>
      </p:pic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01FD9608-8D90-45FE-BA57-43482DAA63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4473036"/>
              </p:ext>
            </p:extLst>
          </p:nvPr>
        </p:nvGraphicFramePr>
        <p:xfrm>
          <a:off x="390828" y="1465735"/>
          <a:ext cx="11156738" cy="2424106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6266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301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8913">
                <a:tc>
                  <a:txBody>
                    <a:bodyPr/>
                    <a:lstStyle/>
                    <a:p>
                      <a:r>
                        <a:rPr lang="ru-RU" sz="1000" b="1" dirty="0"/>
                        <a:t>Наименование </a:t>
                      </a:r>
                      <a:endParaRPr lang="ru-RU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lang="ru-RU" sz="1000" b="0" dirty="0"/>
                        <a:t>HYUNDAI AERO TOWN</a:t>
                      </a:r>
                      <a:endParaRPr lang="ru-RU" sz="1000" b="0" baseline="30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400">
                <a:tc>
                  <a:txBody>
                    <a:bodyPr/>
                    <a:lstStyle/>
                    <a:p>
                      <a:r>
                        <a:rPr lang="ru-RU" sz="1000" b="1" dirty="0"/>
                        <a:t>Год выпуска </a:t>
                      </a:r>
                      <a:endParaRPr lang="ru-RU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000" b="0" dirty="0"/>
                        <a:t>2011</a:t>
                      </a:r>
                      <a:endParaRPr lang="ru-RU" sz="1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4863">
                <a:tc>
                  <a:txBody>
                    <a:bodyPr/>
                    <a:lstStyle/>
                    <a:p>
                      <a:pPr marL="0" marR="0" lvl="0" indent="0" algn="l" defTabSz="91445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VIN</a:t>
                      </a:r>
                      <a:endParaRPr lang="ru-RU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lvl="0" indent="0" algn="l" defTabSz="91445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/>
                        <a:t>KMJNA18APBC403563</a:t>
                      </a:r>
                      <a:endParaRPr lang="ru-RU" sz="1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4400">
                <a:tc>
                  <a:txBody>
                    <a:bodyPr/>
                    <a:lstStyle/>
                    <a:p>
                      <a:r>
                        <a:rPr lang="ru-RU" sz="1000" b="1" dirty="0"/>
                        <a:t>Цвет</a:t>
                      </a:r>
                      <a:endParaRPr lang="ru-RU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lang="ru-RU" sz="1000" b="0" dirty="0"/>
                        <a:t>серей</a:t>
                      </a:r>
                      <a:endParaRPr lang="ru-RU" sz="1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4400">
                <a:tc>
                  <a:txBody>
                    <a:bodyPr/>
                    <a:lstStyle/>
                    <a:p>
                      <a:r>
                        <a:rPr lang="ru-RU" sz="1000" b="1" baseline="0" dirty="0"/>
                        <a:t>Категория</a:t>
                      </a:r>
                      <a:endParaRPr lang="ru-RU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ru-RU" sz="1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9503">
                <a:tc>
                  <a:txBody>
                    <a:bodyPr/>
                    <a:lstStyle/>
                    <a:p>
                      <a:r>
                        <a:rPr lang="ru-RU" sz="1000" b="1" dirty="0"/>
                        <a:t>Номер двигателя</a:t>
                      </a:r>
                      <a:endParaRPr lang="ru-RU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lang="ru-RU" sz="1000" b="0" dirty="0"/>
                        <a:t>D6DA 8604265</a:t>
                      </a:r>
                      <a:endParaRPr lang="ru-RU" sz="1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4400">
                <a:tc>
                  <a:txBody>
                    <a:bodyPr/>
                    <a:lstStyle/>
                    <a:p>
                      <a:r>
                        <a:rPr lang="ru-RU" sz="1000" b="1" kern="1200" dirty="0">
                          <a:effectLst/>
                        </a:rPr>
                        <a:t>Колесная формула </a:t>
                      </a:r>
                      <a:endParaRPr lang="ru-RU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lang="ru-RU" sz="1000" b="0" kern="1200" dirty="0">
                          <a:effectLst/>
                        </a:rPr>
                        <a:t>4х2</a:t>
                      </a:r>
                      <a:endParaRPr lang="ru-RU" sz="1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4400">
                <a:tc>
                  <a:txBody>
                    <a:bodyPr/>
                    <a:lstStyle/>
                    <a:p>
                      <a:r>
                        <a:rPr lang="ru-RU" sz="1000" b="1" kern="1200" dirty="0">
                          <a:effectLst/>
                        </a:rPr>
                        <a:t>Трансмиссия</a:t>
                      </a:r>
                      <a:endParaRPr lang="ru-RU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en-US" sz="1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6318">
                <a:tc>
                  <a:txBody>
                    <a:bodyPr/>
                    <a:lstStyle/>
                    <a:p>
                      <a:r>
                        <a:rPr lang="ru-RU" sz="1000" b="1" dirty="0"/>
                        <a:t>Пробег</a:t>
                      </a:r>
                      <a:endParaRPr lang="ru-RU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lang="en-US" sz="1000" b="0" kern="1200" dirty="0">
                          <a:effectLst/>
                        </a:rPr>
                        <a:t>213744</a:t>
                      </a:r>
                      <a:endParaRPr lang="ru-RU" sz="10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87022">
                <a:tc>
                  <a:txBody>
                    <a:bodyPr/>
                    <a:lstStyle/>
                    <a:p>
                      <a:r>
                        <a:rPr lang="ru-RU" sz="1000" b="1" dirty="0"/>
                        <a:t>Техническое состояние</a:t>
                      </a:r>
                      <a:r>
                        <a:rPr lang="ru-RU" sz="1000" b="1" baseline="0" dirty="0"/>
                        <a:t> </a:t>
                      </a:r>
                      <a:endParaRPr lang="ru-RU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ru-RU" sz="1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71202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029BF2-24B2-48BC-B71B-DE3A65B5FA4D}" type="slidenum">
              <a:rPr lang="ru-RU" b="1" smtClean="0">
                <a:solidFill>
                  <a:schemeClr val="bg1"/>
                </a:solidFill>
                <a:latin typeface="Arial Narrow" panose="020B0606020202030204" pitchFamily="34" charset="0"/>
              </a:rPr>
              <a:pPr>
                <a:defRPr/>
              </a:pPr>
              <a:t>3</a:t>
            </a:fld>
            <a:r>
              <a:rPr lang="ru-RU" b="1" dirty="0">
                <a:solidFill>
                  <a:schemeClr val="bg1"/>
                </a:solidFill>
                <a:latin typeface="Arial Narrow" panose="020B0606020202030204" pitchFamily="34" charset="0"/>
              </a:rPr>
              <a:t> 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0" y="1"/>
            <a:ext cx="12192000" cy="137159"/>
          </a:xfrm>
          <a:prstGeom prst="rect">
            <a:avLst/>
          </a:prstGeom>
          <a:solidFill>
            <a:srgbClr val="0057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0" y="6736060"/>
            <a:ext cx="12192000" cy="137159"/>
          </a:xfrm>
          <a:prstGeom prst="rect">
            <a:avLst/>
          </a:prstGeom>
          <a:solidFill>
            <a:srgbClr val="0057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99D03B0-5E53-4640-A72B-30CB1C2CAC0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997" y="249509"/>
            <a:ext cx="2313153" cy="574867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3A047F58-2D20-4FAF-AA55-4EE61C1182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9727" y="966651"/>
            <a:ext cx="7692545" cy="5769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78921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029BF2-24B2-48BC-B71B-DE3A65B5FA4D}" type="slidenum">
              <a:rPr lang="ru-RU" b="1" smtClean="0">
                <a:solidFill>
                  <a:schemeClr val="bg1"/>
                </a:solidFill>
                <a:latin typeface="Arial Narrow" panose="020B0606020202030204" pitchFamily="34" charset="0"/>
              </a:rPr>
              <a:pPr>
                <a:defRPr/>
              </a:pPr>
              <a:t>4</a:t>
            </a:fld>
            <a:r>
              <a:rPr lang="ru-RU" b="1" dirty="0">
                <a:solidFill>
                  <a:schemeClr val="bg1"/>
                </a:solidFill>
                <a:latin typeface="Arial Narrow" panose="020B0606020202030204" pitchFamily="34" charset="0"/>
              </a:rPr>
              <a:t> 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0" y="1"/>
            <a:ext cx="12192000" cy="137159"/>
          </a:xfrm>
          <a:prstGeom prst="rect">
            <a:avLst/>
          </a:prstGeom>
          <a:solidFill>
            <a:srgbClr val="0057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0" y="6736060"/>
            <a:ext cx="12192000" cy="137159"/>
          </a:xfrm>
          <a:prstGeom prst="rect">
            <a:avLst/>
          </a:prstGeom>
          <a:solidFill>
            <a:srgbClr val="0057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99D03B0-5E53-4640-A72B-30CB1C2CAC0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997" y="249509"/>
            <a:ext cx="2313153" cy="574867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754EBD63-2E1F-41B8-8C4A-BCC15E185E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8583" y="994934"/>
            <a:ext cx="7654834" cy="5741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8671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029BF2-24B2-48BC-B71B-DE3A65B5FA4D}" type="slidenum">
              <a:rPr lang="ru-RU" b="1" smtClean="0">
                <a:solidFill>
                  <a:schemeClr val="bg1"/>
                </a:solidFill>
                <a:latin typeface="Arial Narrow" panose="020B0606020202030204" pitchFamily="34" charset="0"/>
              </a:rPr>
              <a:pPr>
                <a:defRPr/>
              </a:pPr>
              <a:t>5</a:t>
            </a:fld>
            <a:r>
              <a:rPr lang="ru-RU" b="1" dirty="0">
                <a:solidFill>
                  <a:schemeClr val="bg1"/>
                </a:solidFill>
                <a:latin typeface="Arial Narrow" panose="020B0606020202030204" pitchFamily="34" charset="0"/>
              </a:rPr>
              <a:t> 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0" y="1"/>
            <a:ext cx="12192000" cy="137159"/>
          </a:xfrm>
          <a:prstGeom prst="rect">
            <a:avLst/>
          </a:prstGeom>
          <a:solidFill>
            <a:srgbClr val="0057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0" y="6736060"/>
            <a:ext cx="12192000" cy="137159"/>
          </a:xfrm>
          <a:prstGeom prst="rect">
            <a:avLst/>
          </a:prstGeom>
          <a:solidFill>
            <a:srgbClr val="0057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99D03B0-5E53-4640-A72B-30CB1C2CAC0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997" y="249509"/>
            <a:ext cx="2313153" cy="574867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10D3C604-7A80-4AE7-B385-553424980C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0145" y="982277"/>
            <a:ext cx="7671710" cy="5753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749482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Q6XQsEryEGR5qw8UBcS6Q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14804</TotalTime>
  <Words>52</Words>
  <Application>Microsoft Office PowerPoint</Application>
  <PresentationFormat>Широкоэкранный</PresentationFormat>
  <Paragraphs>26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Arial Narrow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Немыкина Наталья Сергеевна</dc:creator>
  <cp:lastModifiedBy>Комарова Ксения Олеговна</cp:lastModifiedBy>
  <cp:revision>1015</cp:revision>
  <cp:lastPrinted>2018-11-28T04:22:12Z</cp:lastPrinted>
  <dcterms:created xsi:type="dcterms:W3CDTF">2018-08-31T10:58:07Z</dcterms:created>
  <dcterms:modified xsi:type="dcterms:W3CDTF">2025-10-13T07:47:55Z</dcterms:modified>
</cp:coreProperties>
</file>