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6"/>
  </p:notesMasterIdLst>
  <p:sldIdLst>
    <p:sldId id="315" r:id="rId2"/>
    <p:sldId id="313" r:id="rId3"/>
    <p:sldId id="316" r:id="rId4"/>
    <p:sldId id="318" r:id="rId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8" userDrawn="1">
          <p15:clr>
            <a:srgbClr val="A4A3A4"/>
          </p15:clr>
        </p15:guide>
        <p15:guide id="2" pos="16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B6"/>
    <a:srgbClr val="E7E6E6"/>
    <a:srgbClr val="595959"/>
    <a:srgbClr val="9B9D9D"/>
    <a:srgbClr val="9E9F9F"/>
    <a:srgbClr val="6E6E6E"/>
    <a:srgbClr val="759FCC"/>
    <a:srgbClr val="F17E00"/>
    <a:srgbClr val="89898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60" autoAdjust="0"/>
    <p:restoredTop sz="96048" autoAdjust="0"/>
  </p:normalViewPr>
  <p:slideViewPr>
    <p:cSldViewPr snapToGrid="0">
      <p:cViewPr varScale="1">
        <p:scale>
          <a:sx n="110" d="100"/>
          <a:sy n="110" d="100"/>
        </p:scale>
        <p:origin x="834" y="72"/>
      </p:cViewPr>
      <p:guideLst>
        <p:guide orient="horz" pos="2818"/>
        <p:guide pos="1663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16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7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D9883-0807-4005-9F68-7E64826AB418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4" y="4777615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247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247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C3879-601A-4437-8C17-4A2CECBF46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192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98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3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348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5688" y="6453064"/>
            <a:ext cx="7153216" cy="155496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4" name="Rectangle 280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xfrm>
            <a:off x="11862984" y="6669360"/>
            <a:ext cx="271066" cy="158654"/>
          </a:xfrm>
          <a:ln/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0D029BF2-24B2-48BC-B71B-DE3A65B5FA4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ru-RU">
                <a:solidFill>
                  <a:srgbClr val="000000"/>
                </a:solidFill>
              </a:rPr>
              <a:t> 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2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6536601" y="60187"/>
            <a:ext cx="5655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КОНЦЕПЦИЯ СТРАТЕГИИ РАЗВИТИЯ</a:t>
            </a:r>
            <a:r>
              <a:rPr lang="en-US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БАНКА «КУБ» (АО) НА 2019-2021гг.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14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32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94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3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61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9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84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876AC-EA46-4152-A1E6-102BF3D21C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54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4673600"/>
            <a:ext cx="12192000" cy="2184399"/>
          </a:xfrm>
          <a:prstGeom prst="rect">
            <a:avLst/>
          </a:prstGeom>
          <a:solidFill>
            <a:srgbClr val="0057B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0304817" y="6417547"/>
            <a:ext cx="1887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www.creditural.ru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54BE97-19FA-45BB-8A0C-D870D4D87A13}"/>
              </a:ext>
            </a:extLst>
          </p:cNvPr>
          <p:cNvSpPr txBox="1"/>
          <p:nvPr/>
        </p:nvSpPr>
        <p:spPr>
          <a:xfrm>
            <a:off x="2906084" y="2305615"/>
            <a:ext cx="68012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57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ХCMG XS142J (каток дорожный), 2014г. выпуска, заводской № машины (рамы): XUG01423TDJE03696, двигатель №: D913A026222, цвет желто-черный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37" y="256890"/>
            <a:ext cx="2262426" cy="56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272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29BF2-24B2-48BC-B71B-DE3A65B5FA4D}" type="slidenum">
              <a:rPr lang="ru-RU" b="1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2</a:t>
            </a:fld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6736060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9D03B0-5E53-4640-A72B-30CB1C2CAC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97" y="249509"/>
            <a:ext cx="2313153" cy="574867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00D4B12-D556-44A9-BEDA-02CD89918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480458"/>
              </p:ext>
            </p:extLst>
          </p:nvPr>
        </p:nvGraphicFramePr>
        <p:xfrm>
          <a:off x="390828" y="1369363"/>
          <a:ext cx="11252532" cy="25182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082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70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913">
                <a:tc>
                  <a:txBody>
                    <a:bodyPr/>
                    <a:lstStyle/>
                    <a:p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ru-RU" sz="1000" b="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ХCMG XS142J (каток дорожный)</a:t>
                      </a:r>
                      <a:endParaRPr lang="ru-RU" sz="1000" b="0" baseline="30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495">
                <a:tc>
                  <a:txBody>
                    <a:bodyPr/>
                    <a:lstStyle/>
                    <a:p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Год выпуска 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863">
                <a:tc>
                  <a:txBody>
                    <a:bodyPr/>
                    <a:lstStyle/>
                    <a:p>
                      <a:pPr marL="0" marR="0" lvl="0" indent="0" algn="l" defTabSz="914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lvl="0" indent="0" algn="l" defTabSz="91445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XUG01423TDJE03696</a:t>
                      </a: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Цвет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ru-RU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желто-черный</a:t>
                      </a: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Категория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503">
                <a:tc>
                  <a:txBody>
                    <a:bodyPr/>
                    <a:lstStyle/>
                    <a:p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Номер двигателя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ru-RU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D913A026222</a:t>
                      </a: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Колесная формула 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400">
                <a:tc>
                  <a:txBody>
                    <a:bodyPr/>
                    <a:lstStyle/>
                    <a:p>
                      <a:r>
                        <a:rPr lang="ru-RU" sz="1000" b="1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Трансмиссия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318">
                <a:tc>
                  <a:txBody>
                    <a:bodyPr/>
                    <a:lstStyle/>
                    <a:p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Пробег</a:t>
                      </a: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ru-RU" sz="10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7022">
                <a:tc>
                  <a:txBody>
                    <a:bodyPr/>
                    <a:lstStyle/>
                    <a:p>
                      <a:r>
                        <a:rPr lang="ru-RU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Техническое состояние</a:t>
                      </a:r>
                      <a:r>
                        <a:rPr lang="ru-RU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lang="ru-RU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12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29BF2-24B2-48BC-B71B-DE3A65B5FA4D}" type="slidenum">
              <a:rPr lang="ru-RU" b="1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3</a:t>
            </a:fld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6736060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9D03B0-5E53-4640-A72B-30CB1C2CAC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97" y="249509"/>
            <a:ext cx="2313153" cy="57486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9C7EBBC-BF63-4097-A61A-5B4CC46415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516" y="984334"/>
            <a:ext cx="7668968" cy="5751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89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29BF2-24B2-48BC-B71B-DE3A65B5FA4D}" type="slidenum">
              <a:rPr lang="ru-RU" b="1" smtClean="0">
                <a:solidFill>
                  <a:schemeClr val="bg1"/>
                </a:solidFill>
                <a:latin typeface="Arial Narrow" panose="020B0606020202030204" pitchFamily="34" charset="0"/>
              </a:rPr>
              <a:pPr>
                <a:defRPr/>
              </a:pPr>
              <a:t>4</a:t>
            </a:fld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1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6736060"/>
            <a:ext cx="12192000" cy="137159"/>
          </a:xfrm>
          <a:prstGeom prst="rect">
            <a:avLst/>
          </a:prstGeom>
          <a:solidFill>
            <a:srgbClr val="0057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9D03B0-5E53-4640-A72B-30CB1C2CAC0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97" y="249509"/>
            <a:ext cx="2313153" cy="57486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382478C-D8DE-4F20-BCC1-C3A3A8B3C1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231" y="959295"/>
            <a:ext cx="4814026" cy="574341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CDAE254-B64B-4836-B75F-1DC23567A4C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478" y="959295"/>
            <a:ext cx="4304687" cy="573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8671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6XQsEryEGR5qw8UBcS6Q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14808</TotalTime>
  <Words>57</Words>
  <Application>Microsoft Office PowerPoint</Application>
  <PresentationFormat>Широкоэкранный</PresentationFormat>
  <Paragraphs>20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Немыкина Наталья Сергеевна</dc:creator>
  <cp:lastModifiedBy>Комарова Ксения Олеговна</cp:lastModifiedBy>
  <cp:revision>1019</cp:revision>
  <cp:lastPrinted>2018-11-28T04:22:12Z</cp:lastPrinted>
  <dcterms:created xsi:type="dcterms:W3CDTF">2018-08-31T10:58:07Z</dcterms:created>
  <dcterms:modified xsi:type="dcterms:W3CDTF">2025-10-13T07:54:15Z</dcterms:modified>
</cp:coreProperties>
</file>