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7"/>
  </p:notesMasterIdLst>
  <p:sldIdLst>
    <p:sldId id="315" r:id="rId2"/>
    <p:sldId id="313" r:id="rId3"/>
    <p:sldId id="316" r:id="rId4"/>
    <p:sldId id="318" r:id="rId5"/>
    <p:sldId id="319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1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6"/>
    <a:srgbClr val="E7E6E6"/>
    <a:srgbClr val="595959"/>
    <a:srgbClr val="9B9D9D"/>
    <a:srgbClr val="9E9F9F"/>
    <a:srgbClr val="6E6E6E"/>
    <a:srgbClr val="759FCC"/>
    <a:srgbClr val="F17E00"/>
    <a:srgbClr val="89898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6048" autoAdjust="0"/>
  </p:normalViewPr>
  <p:slideViewPr>
    <p:cSldViewPr snapToGrid="0">
      <p:cViewPr varScale="1">
        <p:scale>
          <a:sx n="110" d="100"/>
          <a:sy n="110" d="100"/>
        </p:scale>
        <p:origin x="834" y="72"/>
      </p:cViewPr>
      <p:guideLst>
        <p:guide orient="horz" pos="2818"/>
        <p:guide pos="1663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1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9883-0807-4005-9F68-7E64826AB418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7615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7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C3879-601A-4437-8C17-4A2CECBF4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9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4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688" y="6453064"/>
            <a:ext cx="7153216" cy="15549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1862984" y="6669360"/>
            <a:ext cx="271066" cy="158654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D029BF2-24B2-48BC-B71B-DE3A65B5FA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ru-RU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2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536601" y="60187"/>
            <a:ext cx="565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КОНЦЕПЦИЯ СТРАТЕГИИ РАЗВИТИЯ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БАНКА «КУБ» (АО) НА 2019-2021гг.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14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2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1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4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76AC-EA46-4152-A1E6-102BF3D21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4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673600"/>
            <a:ext cx="12192000" cy="2184399"/>
          </a:xfrm>
          <a:prstGeom prst="rect">
            <a:avLst/>
          </a:prstGeom>
          <a:solidFill>
            <a:srgbClr val="0057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304817" y="6417547"/>
            <a:ext cx="188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www.creditural.ru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4BE97-19FA-45BB-8A0C-D870D4D87A13}"/>
              </a:ext>
            </a:extLst>
          </p:cNvPr>
          <p:cNvSpPr txBox="1"/>
          <p:nvPr/>
        </p:nvSpPr>
        <p:spPr>
          <a:xfrm>
            <a:off x="2906084" y="2305615"/>
            <a:ext cx="6801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XCMG XZJ5164JQZ12 (</a:t>
            </a:r>
            <a:r>
              <a:rPr lang="ru-RU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автокран), 2011г. выпуска, </a:t>
            </a:r>
            <a:endParaRPr lang="en-US" sz="2800" b="1" dirty="0">
              <a:solidFill>
                <a:srgbClr val="005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5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 LXGBCA161BA016877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7" y="256890"/>
            <a:ext cx="2262426" cy="5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F1251A4-115D-40E3-BDA6-3EE05E53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75572"/>
              </p:ext>
            </p:extLst>
          </p:nvPr>
        </p:nvGraphicFramePr>
        <p:xfrm>
          <a:off x="347285" y="1247442"/>
          <a:ext cx="11330909" cy="24241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8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13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XCMG XZJ5164JQZ12 (автокран</a:t>
                      </a:r>
                      <a:endParaRPr lang="ru-RU" sz="10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выпуска 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marL="0" marR="0" lvl="0" indent="0" algn="l" defTabSz="914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LXGBCA161BA016877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желтый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03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двигателя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Колесная формула 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40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Трансмиссия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318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Пробег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022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состояние</a:t>
                      </a:r>
                      <a:r>
                        <a:rPr lang="ru-RU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998AF5-0F9C-428F-994E-8C8E403D3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61" y="1009452"/>
            <a:ext cx="7635477" cy="57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66D7DE-A57F-4FF0-84DC-4FAF7E651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8" y="1159139"/>
            <a:ext cx="5238750" cy="52421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245AB5-3863-4742-8688-417744EC8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61" y="1159139"/>
            <a:ext cx="5976219" cy="44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29BF2-24B2-48BC-B71B-DE3A65B5FA4D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736060"/>
            <a:ext cx="12192000" cy="137159"/>
          </a:xfrm>
          <a:prstGeom prst="rect">
            <a:avLst/>
          </a:prstGeom>
          <a:solidFill>
            <a:srgbClr val="005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D03B0-5E53-4640-A72B-30CB1C2CA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" y="249509"/>
            <a:ext cx="2313153" cy="574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0A3F6-B369-4C29-8356-0F46424B9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" y="1030174"/>
            <a:ext cx="4216037" cy="56213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0089FC-193F-4870-921B-6D004E034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83" y="1123406"/>
            <a:ext cx="6855785" cy="51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94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6XQsEryEGR5qw8UBcS6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14806</TotalTime>
  <Words>41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Немыкина Наталья Сергеевна</dc:creator>
  <cp:lastModifiedBy>Комарова Ксения Олеговна</cp:lastModifiedBy>
  <cp:revision>1017</cp:revision>
  <cp:lastPrinted>2018-11-28T04:22:12Z</cp:lastPrinted>
  <dcterms:created xsi:type="dcterms:W3CDTF">2018-08-31T10:58:07Z</dcterms:created>
  <dcterms:modified xsi:type="dcterms:W3CDTF">2025-10-13T07:51:03Z</dcterms:modified>
</cp:coreProperties>
</file>