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0"/>
  </p:notesMasterIdLst>
  <p:sldIdLst>
    <p:sldId id="315" r:id="rId2"/>
    <p:sldId id="313" r:id="rId3"/>
    <p:sldId id="316" r:id="rId4"/>
    <p:sldId id="318" r:id="rId5"/>
    <p:sldId id="319" r:id="rId6"/>
    <p:sldId id="320" r:id="rId7"/>
    <p:sldId id="321" r:id="rId8"/>
    <p:sldId id="322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1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6"/>
    <a:srgbClr val="E7E6E6"/>
    <a:srgbClr val="595959"/>
    <a:srgbClr val="9B9D9D"/>
    <a:srgbClr val="9E9F9F"/>
    <a:srgbClr val="6E6E6E"/>
    <a:srgbClr val="759FCC"/>
    <a:srgbClr val="F17E00"/>
    <a:srgbClr val="89898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6048" autoAdjust="0"/>
  </p:normalViewPr>
  <p:slideViewPr>
    <p:cSldViewPr snapToGrid="0">
      <p:cViewPr varScale="1">
        <p:scale>
          <a:sx n="106" d="100"/>
          <a:sy n="106" d="100"/>
        </p:scale>
        <p:origin x="912" y="90"/>
      </p:cViewPr>
      <p:guideLst>
        <p:guide orient="horz" pos="2818"/>
        <p:guide pos="1663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1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9883-0807-4005-9F68-7E64826AB418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7615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C3879-601A-4437-8C17-4A2CEC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9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8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4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688" y="6453064"/>
            <a:ext cx="7153216" cy="15549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1862984" y="6669360"/>
            <a:ext cx="271066" cy="158654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D029BF2-24B2-48BC-B71B-DE3A65B5FA4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2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536601" y="60187"/>
            <a:ext cx="565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КОНЦЕПЦИЯ СТРАТЕГИИ РАЗВИТИЯ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БАНКА «КУБ» (АО) НА 2019-2021гг.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14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2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1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9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4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4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673600"/>
            <a:ext cx="12192000" cy="2184399"/>
          </a:xfrm>
          <a:prstGeom prst="rect">
            <a:avLst/>
          </a:prstGeom>
          <a:solidFill>
            <a:srgbClr val="0057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304817" y="6417547"/>
            <a:ext cx="188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www.creditural.ru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4BE97-19FA-45BB-8A0C-D870D4D87A13}"/>
              </a:ext>
            </a:extLst>
          </p:cNvPr>
          <p:cNvSpPr txBox="1"/>
          <p:nvPr/>
        </p:nvSpPr>
        <p:spPr>
          <a:xfrm>
            <a:off x="2906084" y="2305615"/>
            <a:ext cx="68012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 </a:t>
            </a:r>
          </a:p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CHANGAN CS35PLUS SC164GDA5, </a:t>
            </a:r>
          </a:p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– красный, </a:t>
            </a:r>
          </a:p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 выпуска</a:t>
            </a:r>
          </a:p>
          <a:p>
            <a:pPr algn="ctr"/>
            <a:endParaRPr lang="ru-RU" sz="2800" b="1" dirty="0">
              <a:solidFill>
                <a:srgbClr val="005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7" y="256890"/>
            <a:ext cx="2262426" cy="5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930BEC1-A210-46B4-AAF8-9FCF5F5AE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66607"/>
              </p:ext>
            </p:extLst>
          </p:nvPr>
        </p:nvGraphicFramePr>
        <p:xfrm>
          <a:off x="367893" y="1356112"/>
          <a:ext cx="11356345" cy="2564040"/>
        </p:xfrm>
        <a:graphic>
          <a:graphicData uri="http://schemas.openxmlformats.org/drawingml/2006/table">
            <a:tbl>
              <a:tblPr firstRow="1" bandRow="1"/>
              <a:tblGrid>
                <a:gridCol w="3691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CHANGAN CS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 SC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GDA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1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выпуска 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DEE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MB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960136</a:t>
                      </a:r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красный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двигателя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478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QEPLCXQ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119710</a:t>
                      </a:r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Колесная формула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4х2/передние</a:t>
                      </a:r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Трансмиссия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гидромеханическая, автоматическая, бесступенчатая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Пробег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82 000 км.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 состояние</a:t>
                      </a:r>
                      <a:r>
                        <a:rPr lang="ru-R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Хорошее, в рабочем состоянии,  металлические элементы кузова без повреждений, имеется не существенное повреждение переднего бампера.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43A8E7"/>
                      </a:solidFill>
                    </a:lnL>
                    <a:lnR w="12700" cmpd="sng">
                      <a:solidFill>
                        <a:srgbClr val="43A8E7"/>
                      </a:solidFill>
                    </a:lnR>
                    <a:lnT w="12700" cmpd="sng">
                      <a:solidFill>
                        <a:srgbClr val="43A8E7"/>
                      </a:solidFill>
                    </a:lnT>
                    <a:lnB w="12700" cmpd="sng">
                      <a:solidFill>
                        <a:srgbClr val="43A8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8E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2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3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3C9C4F-4182-4E4A-9E6C-4469B4694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1" y="750297"/>
            <a:ext cx="7936550" cy="59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9AC7B9-2BC1-4743-AFE5-079CED2EF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91" y="907146"/>
            <a:ext cx="7727418" cy="57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C708C7-086E-4150-9FDF-779EB8B58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84" y="788238"/>
            <a:ext cx="7841496" cy="588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9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6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AAF066-2AF2-4A1E-B176-DAC3E765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09" y="891077"/>
            <a:ext cx="7704378" cy="57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DA2978-40AC-4011-B50A-BD354321E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21" y="839318"/>
            <a:ext cx="7745166" cy="58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0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8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06D600-A938-4B6F-AAE4-804783719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85" y="891077"/>
            <a:ext cx="7704379" cy="57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5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6XQsEryEGR5qw8UBcS6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14792</TotalTime>
  <Words>93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Немыкина Наталья Сергеевна</dc:creator>
  <cp:lastModifiedBy>Комарова Ксения Олеговна</cp:lastModifiedBy>
  <cp:revision>1012</cp:revision>
  <cp:lastPrinted>2018-11-28T04:22:12Z</cp:lastPrinted>
  <dcterms:created xsi:type="dcterms:W3CDTF">2018-08-31T10:58:07Z</dcterms:created>
  <dcterms:modified xsi:type="dcterms:W3CDTF">2025-01-16T04:33:30Z</dcterms:modified>
</cp:coreProperties>
</file>