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1" r:id="rId1"/>
  </p:sldMasterIdLst>
  <p:notesMasterIdLst>
    <p:notesMasterId r:id="rId7"/>
  </p:notesMasterIdLst>
  <p:sldIdLst>
    <p:sldId id="315" r:id="rId2"/>
    <p:sldId id="313" r:id="rId3"/>
    <p:sldId id="316" r:id="rId4"/>
    <p:sldId id="318" r:id="rId5"/>
    <p:sldId id="320" r:id="rId6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18" userDrawn="1">
          <p15:clr>
            <a:srgbClr val="A4A3A4"/>
          </p15:clr>
        </p15:guide>
        <p15:guide id="2" pos="166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7B6"/>
    <a:srgbClr val="E7E6E6"/>
    <a:srgbClr val="595959"/>
    <a:srgbClr val="9B9D9D"/>
    <a:srgbClr val="9E9F9F"/>
    <a:srgbClr val="6E6E6E"/>
    <a:srgbClr val="759FCC"/>
    <a:srgbClr val="F17E00"/>
    <a:srgbClr val="898989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60" autoAdjust="0"/>
    <p:restoredTop sz="96048" autoAdjust="0"/>
  </p:normalViewPr>
  <p:slideViewPr>
    <p:cSldViewPr snapToGrid="0">
      <p:cViewPr varScale="1">
        <p:scale>
          <a:sx n="110" d="100"/>
          <a:sy n="110" d="100"/>
        </p:scale>
        <p:origin x="834" y="78"/>
      </p:cViewPr>
      <p:guideLst>
        <p:guide orient="horz" pos="2818"/>
        <p:guide pos="1663"/>
      </p:guideLst>
    </p:cSldViewPr>
  </p:slideViewPr>
  <p:notesTextViewPr>
    <p:cViewPr>
      <p:scale>
        <a:sx n="75" d="100"/>
        <a:sy n="75" d="100"/>
      </p:scale>
      <p:origin x="0" y="0"/>
    </p:cViewPr>
  </p:notesTextViewPr>
  <p:notesViewPr>
    <p:cSldViewPr snapToGrid="0">
      <p:cViewPr varScale="1">
        <p:scale>
          <a:sx n="79" d="100"/>
          <a:sy n="79" d="100"/>
        </p:scale>
        <p:origin x="216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7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7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4D9883-0807-4005-9F68-7E64826AB418}" type="datetimeFigureOut">
              <a:rPr lang="ru-RU" smtClean="0"/>
              <a:t>31.07.2026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4" y="4777615"/>
            <a:ext cx="5438775" cy="3907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247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7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6C3879-601A-4437-8C17-4A2CECBF46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192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988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30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3485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5688" y="6453064"/>
            <a:ext cx="7153216" cy="155496"/>
          </a:xfrm>
          <a:prstGeom prst="rect">
            <a:avLst/>
          </a:prstGeom>
        </p:spPr>
        <p:txBody>
          <a:bodyPr vert="horz" lIns="0" tIns="0" rIns="0" bIns="0" anchor="b" anchorCtr="0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4" name="Rectangle 280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xfrm>
            <a:off x="11862984" y="6669360"/>
            <a:ext cx="271066" cy="158654"/>
          </a:xfrm>
          <a:ln/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fld id="{0D029BF2-24B2-48BC-B71B-DE3A65B5FA4D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r>
              <a:rPr lang="ru-RU">
                <a:solidFill>
                  <a:srgbClr val="000000"/>
                </a:solidFill>
              </a:rPr>
              <a:t> </a:t>
            </a: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424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6536601" y="60187"/>
            <a:ext cx="56554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КОНЦЕПЦИЯ СТРАТЕГИИ РАЗВИТИЯ</a:t>
            </a:r>
            <a:r>
              <a:rPr lang="en-US" sz="12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БАНКА «КУБ» (АО) НА 2019-2021гг.</a:t>
            </a:r>
            <a:r>
              <a:rPr lang="ru-RU" sz="120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01142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324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948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37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1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614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397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849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547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4673600"/>
            <a:ext cx="12192000" cy="2184399"/>
          </a:xfrm>
          <a:prstGeom prst="rect">
            <a:avLst/>
          </a:prstGeom>
          <a:solidFill>
            <a:srgbClr val="0057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0304817" y="6417547"/>
            <a:ext cx="18871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www.creditural.ru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E54BE97-19FA-45BB-8A0C-D870D4D87A13}"/>
              </a:ext>
            </a:extLst>
          </p:cNvPr>
          <p:cNvSpPr txBox="1"/>
          <p:nvPr/>
        </p:nvSpPr>
        <p:spPr>
          <a:xfrm>
            <a:off x="2906084" y="2305615"/>
            <a:ext cx="680120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57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Нежилое помещение № 21 - магазин, расположенное по адресу: </a:t>
            </a:r>
            <a:endParaRPr lang="en-US" sz="2800" b="1" dirty="0">
              <a:solidFill>
                <a:srgbClr val="0057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>
                <a:solidFill>
                  <a:srgbClr val="0057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Магнитогорск, ул. Чапаев, д. 23.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37" y="256890"/>
            <a:ext cx="2262426" cy="562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272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D029BF2-24B2-48BC-B71B-DE3A65B5FA4D}" type="slidenum">
              <a:rPr lang="ru-RU" b="1" smtClean="0">
                <a:solidFill>
                  <a:schemeClr val="bg1"/>
                </a:solidFill>
                <a:latin typeface="Arial Narrow" panose="020B0606020202030204" pitchFamily="34" charset="0"/>
              </a:rPr>
              <a:pPr>
                <a:defRPr/>
              </a:pPr>
              <a:t>2</a:t>
            </a:fld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1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6736060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99D03B0-5E53-4640-A72B-30CB1C2CAC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97" y="249509"/>
            <a:ext cx="2313153" cy="574867"/>
          </a:xfrm>
          <a:prstGeom prst="rect">
            <a:avLst/>
          </a:prstGeom>
        </p:spPr>
      </p:pic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01FD9608-8D90-45FE-BA57-43482DAA63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1971264"/>
              </p:ext>
            </p:extLst>
          </p:nvPr>
        </p:nvGraphicFramePr>
        <p:xfrm>
          <a:off x="390828" y="1619794"/>
          <a:ext cx="11156738" cy="3262749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6266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301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7050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Адрес (местоположение)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Магнитогорск, ул. Чапаева, д. 23.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5796">
                <a:tc>
                  <a:txBody>
                    <a:bodyPr/>
                    <a:lstStyle/>
                    <a:p>
                      <a:pPr marL="0" marR="0" lvl="0" indent="0" algn="l" defTabSz="9144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Тип здания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жилой дом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4400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 общая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69,0 кв.м2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4400">
                <a:tc>
                  <a:txBody>
                    <a:bodyPr/>
                    <a:lstStyle/>
                    <a:p>
                      <a:r>
                        <a:rPr lang="ru-RU" sz="10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Кадастровый номер</a:t>
                      </a:r>
                      <a:endParaRPr lang="ru-RU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74:33:0129006:3393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4400">
                <a:tc>
                  <a:txBody>
                    <a:bodyPr/>
                    <a:lstStyle/>
                    <a:p>
                      <a:r>
                        <a:rPr lang="ru-RU" sz="1000" b="1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этажей 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4400">
                <a:tc>
                  <a:txBody>
                    <a:bodyPr/>
                    <a:lstStyle/>
                    <a:p>
                      <a:r>
                        <a:rPr lang="ru-RU" sz="1000" b="1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Текущее использование. </a:t>
                      </a:r>
                    </a:p>
                    <a:p>
                      <a:r>
                        <a:rPr lang="ru-RU" sz="1000" b="1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Номер, тип этажа, на котором расположено</a:t>
                      </a:r>
                    </a:p>
                    <a:p>
                      <a:r>
                        <a:rPr lang="ru-RU" sz="1000" b="1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помещение 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нежилое помещение № 21 - магазин "Строительные материалы“, этаж № 1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6318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Материал перекрытий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железобетонные плиты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Наружные стены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кирпич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5333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Фундамент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железобетонный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362208111"/>
                  </a:ext>
                </a:extLst>
              </a:tr>
              <a:tr h="225363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Подземная этажность 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491029000"/>
                  </a:ext>
                </a:extLst>
              </a:tr>
              <a:tr h="225363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Уровень отделки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косметический ремонт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821358965"/>
                  </a:ext>
                </a:extLst>
              </a:tr>
              <a:tr h="225363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Окна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пластиковые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3858427569"/>
                  </a:ext>
                </a:extLst>
              </a:tr>
              <a:tr h="225363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Техническое обеспечение 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водоснабжение, электроснабжение, отопление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3748654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7120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D029BF2-24B2-48BC-B71B-DE3A65B5FA4D}" type="slidenum">
              <a:rPr lang="ru-RU" b="1" smtClean="0">
                <a:solidFill>
                  <a:schemeClr val="bg1"/>
                </a:solidFill>
                <a:latin typeface="Arial Narrow" panose="020B0606020202030204" pitchFamily="34" charset="0"/>
              </a:rPr>
              <a:pPr>
                <a:defRPr/>
              </a:pPr>
              <a:t>3</a:t>
            </a:fld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1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6736060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99D03B0-5E53-4640-A72B-30CB1C2CAC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97" y="249509"/>
            <a:ext cx="2313153" cy="57486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BFF65A2-1D05-4C3D-95AE-033DCCB5777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840" t="18298" r="2689" b="11284"/>
          <a:stretch/>
        </p:blipFill>
        <p:spPr>
          <a:xfrm>
            <a:off x="1294465" y="902035"/>
            <a:ext cx="9603070" cy="5756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892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D029BF2-24B2-48BC-B71B-DE3A65B5FA4D}" type="slidenum">
              <a:rPr lang="ru-RU" b="1" smtClean="0">
                <a:solidFill>
                  <a:schemeClr val="bg1"/>
                </a:solidFill>
                <a:latin typeface="Arial Narrow" panose="020B0606020202030204" pitchFamily="34" charset="0"/>
              </a:rPr>
              <a:pPr>
                <a:defRPr/>
              </a:pPr>
              <a:t>4</a:t>
            </a:fld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1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6736060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99D03B0-5E53-4640-A72B-30CB1C2CAC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97" y="249509"/>
            <a:ext cx="2313153" cy="57486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31AD6B6-4BB5-429A-930A-3232A6FCE4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96" y="1584959"/>
            <a:ext cx="5677988" cy="425849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5511E60-7990-402F-AC7E-142F69D764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027" y="1584959"/>
            <a:ext cx="5677988" cy="4258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867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D029BF2-24B2-48BC-B71B-DE3A65B5FA4D}" type="slidenum">
              <a:rPr lang="ru-RU" b="1" smtClean="0">
                <a:solidFill>
                  <a:schemeClr val="bg1"/>
                </a:solidFill>
                <a:latin typeface="Arial Narrow" panose="020B0606020202030204" pitchFamily="34" charset="0"/>
              </a:rPr>
              <a:pPr>
                <a:defRPr/>
              </a:pPr>
              <a:t>5</a:t>
            </a:fld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1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6736060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99D03B0-5E53-4640-A72B-30CB1C2CAC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97" y="249509"/>
            <a:ext cx="2313153" cy="57486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FD9A913-7666-472D-9AD7-5B5A033C50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207" y="1027947"/>
            <a:ext cx="3669695" cy="275227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FE4D262-9879-4120-A22F-1AA4C14362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8642" y="1027947"/>
            <a:ext cx="7440725" cy="558054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2A6DE0F-0150-4A30-879B-6F8953C5F2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206" y="3856219"/>
            <a:ext cx="3669695" cy="2752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1431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Q6XQsEryEGR5qw8UBcS6Q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14853</TotalTime>
  <Words>114</Words>
  <Application>Microsoft Office PowerPoint</Application>
  <PresentationFormat>Широкоэкранный</PresentationFormat>
  <Paragraphs>35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Arial Narrow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Немыкина Наталья Сергеевна</dc:creator>
  <cp:lastModifiedBy>Комарова Ксения Олеговна</cp:lastModifiedBy>
  <cp:revision>1024</cp:revision>
  <cp:lastPrinted>2018-11-28T04:22:12Z</cp:lastPrinted>
  <dcterms:created xsi:type="dcterms:W3CDTF">2018-08-31T10:58:07Z</dcterms:created>
  <dcterms:modified xsi:type="dcterms:W3CDTF">2026-07-31T06:19:41Z</dcterms:modified>
</cp:coreProperties>
</file>